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25/07/2024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4171" y="-57714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8E5D95"/>
                </a:solidFill>
              </a:rPr>
              <a:t>Artículo 21, fracción XXXII.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5F320E-C6D6-4D2B-8170-21144E8FF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11" y="1550921"/>
            <a:ext cx="7654729" cy="5051584"/>
          </a:xfrm>
        </p:spPr>
        <p:txBody>
          <a:bodyPr anchor="ctr"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s-MX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informa a la ciudadanía que durante el mes de </a:t>
            </a:r>
            <a:r>
              <a:rPr lang="es-MX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Julio 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MX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</a:t>
            </a:r>
            <a:r>
              <a:rPr lang="es-MX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 Contraloría Interna, </a:t>
            </a:r>
            <a:r>
              <a:rPr lang="es-MX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participó en un (01) acto protocolario de Entrega-Recepción siendo el siguiente: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179705" algn="just">
              <a:lnSpc>
                <a:spcPct val="150000"/>
              </a:lnSpc>
              <a:spcBef>
                <a:spcPts val="0"/>
              </a:spcBef>
            </a:pPr>
            <a:r>
              <a:rPr lang="es-MX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El día tres (03) de julio del año dos mil veinticuatro (2024) a las trece horas (13:00) llevado a cabo en las oficinas del Instituto Electoral de Coahuila, con motivo del </a:t>
            </a:r>
            <a:r>
              <a:rPr lang="es-MX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término de la relación laboral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la </a:t>
            </a:r>
            <a:r>
              <a:rPr lang="es-MX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Eneida Leonor Sánchez Zambrano 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MX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la Unidad Técnica de Paridad e Inclusión 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designación emitida por parte del</a:t>
            </a:r>
            <a:r>
              <a:rPr lang="es-MX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Consejo General del Instituto Electoral de Coahuila</a:t>
            </a:r>
            <a:r>
              <a:rPr lang="es-MX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para ocupar la titularidad del cargo mencionado.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179705" lvl="0" algn="just">
              <a:lnSpc>
                <a:spcPct val="150000"/>
              </a:lnSpc>
              <a:spcBef>
                <a:spcPts val="0"/>
              </a:spcBef>
            </a:pPr>
            <a:endParaRPr lang="es-MX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0340" marR="179705" algn="just">
              <a:lnSpc>
                <a:spcPct val="150000"/>
              </a:lnSpc>
              <a:spcBef>
                <a:spcPts val="0"/>
              </a:spcBef>
            </a:pPr>
            <a:r>
              <a:rPr lang="es-MX" sz="1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706330"/>
            <a:ext cx="3175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Actas de entrega - recepción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1626836" y="847537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8C665FFC-5079-4262-B130-CCB03AB6E1EF}"/>
              </a:ext>
            </a:extLst>
          </p:cNvPr>
          <p:cNvGrpSpPr/>
          <p:nvPr/>
        </p:nvGrpSpPr>
        <p:grpSpPr>
          <a:xfrm>
            <a:off x="5023603" y="89426"/>
            <a:ext cx="2569871" cy="1229663"/>
            <a:chOff x="7820286" y="930816"/>
            <a:chExt cx="4198476" cy="972623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7359BA13-B366-4FF5-8945-FD5CF2991963}"/>
                </a:ext>
              </a:extLst>
            </p:cNvPr>
            <p:cNvSpPr/>
            <p:nvPr/>
          </p:nvSpPr>
          <p:spPr>
            <a:xfrm>
              <a:off x="7820286" y="930816"/>
              <a:ext cx="4198476" cy="3651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31/Julio/2024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E153A2D-8C6E-4018-A549-D5A77242101A}"/>
                </a:ext>
              </a:extLst>
            </p:cNvPr>
            <p:cNvSpPr/>
            <p:nvPr/>
          </p:nvSpPr>
          <p:spPr>
            <a:xfrm>
              <a:off x="7820286" y="1246148"/>
              <a:ext cx="3951804" cy="6572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s-MX" sz="1200" b="1" dirty="0">
                  <a:solidFill>
                    <a:srgbClr val="002060"/>
                  </a:solidFill>
                </a:rPr>
                <a:t>Lic. María Teresa Nares Cisneros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158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Artículo 21, fracción XXXII.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Lucero Roldán</cp:lastModifiedBy>
  <cp:revision>80</cp:revision>
  <dcterms:created xsi:type="dcterms:W3CDTF">2018-06-11T17:30:58Z</dcterms:created>
  <dcterms:modified xsi:type="dcterms:W3CDTF">2024-07-25T19:25:58Z</dcterms:modified>
</cp:coreProperties>
</file>